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6"/>
  </p:handoutMasterIdLst>
  <p:sldIdLst>
    <p:sldId id="375" r:id="rId2"/>
    <p:sldId id="384" r:id="rId3"/>
    <p:sldId id="392" r:id="rId4"/>
    <p:sldId id="40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4" autoAdjust="0"/>
    <p:restoredTop sz="89208" autoAdjust="0"/>
  </p:normalViewPr>
  <p:slideViewPr>
    <p:cSldViewPr snapToGrid="0" snapToObjects="1">
      <p:cViewPr varScale="1">
        <p:scale>
          <a:sx n="59" d="100"/>
          <a:sy n="59" d="100"/>
        </p:scale>
        <p:origin x="964" y="52"/>
      </p:cViewPr>
      <p:guideLst/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6/9/2024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2.jpg>
</file>

<file path=ppt/media/image3.jpg>
</file>

<file path=ppt/media/image4.png>
</file>

<file path=ppt/media/image5.jpg>
</file>

<file path=ppt/media/image6.jpe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6/9/2024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6/9/2024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6/9/2024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6/9/2024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6/9/2024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76" r:id="rId5"/>
    <p:sldLayoutId id="2147483675" r:id="rId6"/>
    <p:sldLayoutId id="2147483677" r:id="rId7"/>
    <p:sldLayoutId id="2147483678" r:id="rId8"/>
    <p:sldLayoutId id="2147483679" r:id="rId9"/>
    <p:sldLayoutId id="2147483681" r:id="rId10"/>
    <p:sldLayoutId id="2147483682" r:id="rId11"/>
    <p:sldLayoutId id="2147483686" r:id="rId12"/>
    <p:sldLayoutId id="2147483683" r:id="rId13"/>
    <p:sldLayoutId id="2147483685" r:id="rId14"/>
    <p:sldLayoutId id="2147483684" r:id="rId15"/>
    <p:sldLayoutId id="2147483680" r:id="rId16"/>
    <p:sldLayoutId id="2147483691" r:id="rId17"/>
    <p:sldLayoutId id="2147483692" r:id="rId18"/>
    <p:sldLayoutId id="2147483693" r:id="rId19"/>
    <p:sldLayoutId id="2147483694" r:id="rId20"/>
    <p:sldLayoutId id="2147483688" r:id="rId21"/>
    <p:sldLayoutId id="2147483687" r:id="rId22"/>
    <p:sldLayoutId id="2147483689" r:id="rId23"/>
    <p:sldLayoutId id="2147483690" r:id="rId24"/>
    <p:sldLayoutId id="2147483695" r:id="rId25"/>
    <p:sldLayoutId id="2147483696" r:id="rId26"/>
    <p:sldLayoutId id="2147483697" r:id="rId27"/>
    <p:sldLayoutId id="2147483698" r:id="rId28"/>
    <p:sldLayoutId id="2147483703" r:id="rId29"/>
    <p:sldLayoutId id="2147483704" r:id="rId30"/>
    <p:sldLayoutId id="2147483705" r:id="rId31"/>
    <p:sldLayoutId id="2147483706" r:id="rId32"/>
    <p:sldLayoutId id="2147483700" r:id="rId33"/>
    <p:sldLayoutId id="2147483699" r:id="rId34"/>
    <p:sldLayoutId id="2147483701" r:id="rId35"/>
    <p:sldLayoutId id="2147483702" r:id="rId3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Woman on tablet 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32" r="4632"/>
          <a:stretch/>
        </p:blipFill>
        <p:spPr>
          <a:xfrm>
            <a:off x="1151358" y="0"/>
            <a:ext cx="11057681" cy="6858000"/>
          </a:xfr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9B6E3DF-E19D-B44F-75B4-3CED679A68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40591" y="599323"/>
            <a:ext cx="4899229" cy="6087555"/>
          </a:xfrm>
          <a:prstGeom prst="rect">
            <a:avLst/>
          </a:prstGeom>
          <a:effectLst>
            <a:glow rad="228600">
              <a:schemeClr val="accent4">
                <a:satMod val="175000"/>
                <a:alpha val="40000"/>
              </a:schemeClr>
            </a:glow>
            <a:softEdge rad="31750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E010A47-D8C2-D454-845F-4E60ACA5423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952182" y="599322"/>
            <a:ext cx="4801626" cy="6087555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softEdge rad="317500"/>
          </a:effectLst>
        </p:spPr>
      </p:pic>
      <p:sp>
        <p:nvSpPr>
          <p:cNvPr id="4" name="Title 4">
            <a:extLst>
              <a:ext uri="{FF2B5EF4-FFF2-40B4-BE49-F238E27FC236}">
                <a16:creationId xmlns:a16="http://schemas.microsoft.com/office/drawing/2014/main" id="{524F4EBA-1483-B9A7-ADE1-41273F6DCC9C}"/>
              </a:ext>
            </a:extLst>
          </p:cNvPr>
          <p:cNvSpPr txBox="1">
            <a:spLocks/>
          </p:cNvSpPr>
          <p:nvPr/>
        </p:nvSpPr>
        <p:spPr>
          <a:xfrm>
            <a:off x="438192" y="-894139"/>
            <a:ext cx="11919857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Recommendation letter (Educatory Academy)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ADBAB6E-BB59-C0B4-F1E5-E3BE77E63B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C48D83F-0431-729B-F85B-1B9B766E3F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3376" y="118935"/>
            <a:ext cx="5115552" cy="6620126"/>
          </a:xfrm>
          <a:prstGeom prst="rect">
            <a:avLst/>
          </a:prstGeom>
          <a:effectLst>
            <a:glow rad="228600">
              <a:schemeClr val="accent6">
                <a:satMod val="175000"/>
                <a:alpha val="40000"/>
              </a:schemeClr>
            </a:glow>
            <a:innerShdw blurRad="63500" dist="50800" dir="2700000">
              <a:prstClr val="black">
                <a:alpha val="50000"/>
              </a:prstClr>
            </a:innerShdw>
            <a:softEdge rad="317500"/>
          </a:effectLst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B4730013-00AD-BCDA-F462-AD85D29FFC05}"/>
              </a:ext>
            </a:extLst>
          </p:cNvPr>
          <p:cNvSpPr txBox="1">
            <a:spLocks/>
          </p:cNvSpPr>
          <p:nvPr/>
        </p:nvSpPr>
        <p:spPr>
          <a:xfrm>
            <a:off x="0" y="257237"/>
            <a:ext cx="5703376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Recommendation letter from Tr. Aung Phyo Zin (GED instructor)</a:t>
            </a: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0" descr="Two People sitting on couch">
            <a:extLst>
              <a:ext uri="{FF2B5EF4-FFF2-40B4-BE49-F238E27FC236}">
                <a16:creationId xmlns:a16="http://schemas.microsoft.com/office/drawing/2014/main" id="{318EF587-2197-CC4C-BC9D-6BB7C37E92F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579" r="4579"/>
          <a:stretch/>
        </p:blipFill>
        <p:spPr/>
      </p:pic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FD439DD0-579B-4A38-94AC-4A7CC453C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 29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F49ED2-C6B6-B2EC-8243-6B2D3D4196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22825" y="107682"/>
            <a:ext cx="5132947" cy="6642636"/>
          </a:xfrm>
          <a:prstGeom prst="rect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  <a:softEdge rad="317500"/>
          </a:effectLst>
        </p:spPr>
      </p:pic>
      <p:sp>
        <p:nvSpPr>
          <p:cNvPr id="4" name="Title 4">
            <a:extLst>
              <a:ext uri="{FF2B5EF4-FFF2-40B4-BE49-F238E27FC236}">
                <a16:creationId xmlns:a16="http://schemas.microsoft.com/office/drawing/2014/main" id="{87FE3CCC-19DF-782C-AA62-47493A144951}"/>
              </a:ext>
            </a:extLst>
          </p:cNvPr>
          <p:cNvSpPr txBox="1">
            <a:spLocks/>
          </p:cNvSpPr>
          <p:nvPr/>
        </p:nvSpPr>
        <p:spPr>
          <a:xfrm>
            <a:off x="5922197" y="801523"/>
            <a:ext cx="5703376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Recommendation letter from Tr. Ei Ei Khaing (English instructor)</a:t>
            </a:r>
          </a:p>
        </p:txBody>
      </p:sp>
    </p:spTree>
    <p:extLst>
      <p:ext uri="{BB962C8B-B14F-4D97-AF65-F5344CB8AC3E}">
        <p14:creationId xmlns:p14="http://schemas.microsoft.com/office/powerpoint/2010/main" val="3021999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27" descr="Woman working at office late at night">
            <a:extLst>
              <a:ext uri="{FF2B5EF4-FFF2-40B4-BE49-F238E27FC236}">
                <a16:creationId xmlns:a16="http://schemas.microsoft.com/office/drawing/2014/main" id="{B7E68695-0DB5-1946-B945-66E677B1128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4692" r="4692"/>
          <a:stretch/>
        </p:blipFill>
        <p:spPr>
          <a:xfrm>
            <a:off x="1134319" y="-2"/>
            <a:ext cx="11057681" cy="6858002"/>
          </a:xfr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83C36EA-4D82-F186-7F57-18A16D365F7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853747" y="75010"/>
            <a:ext cx="4739539" cy="6707979"/>
          </a:xfrm>
          <a:prstGeom prst="rect">
            <a:avLst/>
          </a:prstGeom>
          <a:effectLst>
            <a:glow rad="228600">
              <a:schemeClr val="accent5">
                <a:satMod val="175000"/>
                <a:alpha val="40000"/>
              </a:schemeClr>
            </a:glow>
            <a:softEdge rad="317500"/>
          </a:effectLst>
        </p:spPr>
      </p:pic>
      <p:sp>
        <p:nvSpPr>
          <p:cNvPr id="10" name="Title 4">
            <a:extLst>
              <a:ext uri="{FF2B5EF4-FFF2-40B4-BE49-F238E27FC236}">
                <a16:creationId xmlns:a16="http://schemas.microsoft.com/office/drawing/2014/main" id="{B3A9302E-7746-526F-39D1-5852AF4FAB09}"/>
              </a:ext>
            </a:extLst>
          </p:cNvPr>
          <p:cNvSpPr txBox="1">
            <a:spLocks/>
          </p:cNvSpPr>
          <p:nvPr/>
        </p:nvSpPr>
        <p:spPr>
          <a:xfrm>
            <a:off x="1108950" y="257237"/>
            <a:ext cx="5703376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Recommendation letter from Tr. Saw Nay Doon (IELTS instructor from Smart Academy)</a:t>
            </a:r>
          </a:p>
        </p:txBody>
      </p:sp>
    </p:spTree>
    <p:extLst>
      <p:ext uri="{BB962C8B-B14F-4D97-AF65-F5344CB8AC3E}">
        <p14:creationId xmlns:p14="http://schemas.microsoft.com/office/powerpoint/2010/main" val="3072874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21</TotalTime>
  <Words>48</Words>
  <Application>Microsoft Office PowerPoint</Application>
  <PresentationFormat>Widescreen</PresentationFormat>
  <Paragraphs>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Sagona ExtraLight</vt:lpstr>
      <vt:lpstr>Speak Pro</vt:lpstr>
      <vt:lpstr>Office Theme</vt:lpstr>
      <vt:lpstr>PowerPoint Presentation</vt:lpstr>
      <vt:lpstr>PowerPoint Presentation</vt:lpstr>
      <vt:lpstr>Slide title 29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Eric s</dc:creator>
  <cp:lastModifiedBy>Eric s</cp:lastModifiedBy>
  <cp:revision>1</cp:revision>
  <dcterms:created xsi:type="dcterms:W3CDTF">2024-06-09T07:30:26Z</dcterms:created>
  <dcterms:modified xsi:type="dcterms:W3CDTF">2024-06-09T07:51:54Z</dcterms:modified>
</cp:coreProperties>
</file>

<file path=docProps/thumbnail.jpeg>
</file>